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72" r:id="rId5"/>
    <p:sldId id="271" r:id="rId6"/>
    <p:sldId id="268" r:id="rId7"/>
    <p:sldId id="274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500"/>
    <a:srgbClr val="DDDDDD"/>
    <a:srgbClr val="811B81"/>
    <a:srgbClr val="A72724"/>
    <a:srgbClr val="FF2600"/>
    <a:srgbClr val="008000"/>
    <a:srgbClr val="0432FD"/>
    <a:srgbClr val="FF9966"/>
    <a:srgbClr val="A5A5A5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313" autoAdjust="0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05F29-78CB-45BC-BB1A-59A3D1D8BD6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CAFE4-42F7-4F9E-B399-93D4F948E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0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3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22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0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1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8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6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36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B410E-8BFE-9646-A4B6-55C50F491545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68E6E-B0B7-754C-9F64-D81DCC10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ettypj" TargetMode="External"/><Relationship Id="rId4" Type="http://schemas.openxmlformats.org/officeDocument/2006/relationships/hyperlink" Target="https://github.com/pshetty44/Admas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2" Type="http://schemas.openxmlformats.org/officeDocument/2006/relationships/hyperlink" Target="mailto:Prabhanjan.shetty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797" y="1122363"/>
            <a:ext cx="9478851" cy="2387600"/>
          </a:xfrm>
        </p:spPr>
        <p:txBody>
          <a:bodyPr/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Instagram </a:t>
            </a:r>
            <a:r>
              <a:rPr lang="en-US" dirty="0" err="1" smtClean="0">
                <a:latin typeface="Futura Medium" charset="0"/>
                <a:ea typeface="Futura Medium" charset="0"/>
                <a:cs typeface="Futura Medium" charset="0"/>
              </a:rPr>
              <a:t>Advocte</a:t>
            </a:r>
            <a:r>
              <a:rPr lang="en-US" dirty="0" smtClean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Classifier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Galvanize Capstone Project</a:t>
            </a:r>
          </a:p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by PJ Shetty</a:t>
            </a:r>
          </a:p>
        </p:txBody>
      </p:sp>
    </p:spTree>
    <p:extLst>
      <p:ext uri="{BB962C8B-B14F-4D97-AF65-F5344CB8AC3E}">
        <p14:creationId xmlns:p14="http://schemas.microsoft.com/office/powerpoint/2010/main" val="1502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>
                <a:latin typeface="Futura Medium" charset="0"/>
                <a:ea typeface="Futura Medium" charset="0"/>
                <a:cs typeface="Futura Medium" charset="0"/>
              </a:rPr>
              <a:t>AdMass</a:t>
            </a: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 is an influencer marketing platform that helps advertisers find their advocates on social media.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3074" name="Picture 2" descr="http://www.admassinc.com/uploads/8/1/9/0/81907456/14653988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818" y="422344"/>
            <a:ext cx="2846365" cy="117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821580" y="2907885"/>
            <a:ext cx="8465420" cy="3496002"/>
            <a:chOff x="1833314" y="2680961"/>
            <a:chExt cx="8143403" cy="32690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314" y="2680961"/>
              <a:ext cx="8143403" cy="32690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  <p:sp>
          <p:nvSpPr>
            <p:cNvPr id="6" name="Speech Bubble: Oval 5"/>
            <p:cNvSpPr/>
            <p:nvPr/>
          </p:nvSpPr>
          <p:spPr>
            <a:xfrm>
              <a:off x="7636571" y="4000500"/>
              <a:ext cx="970680" cy="514350"/>
            </a:xfrm>
            <a:prstGeom prst="wedgeEllipseCallout">
              <a:avLst>
                <a:gd name="adj1" fmla="val -20192"/>
                <a:gd name="adj2" fmla="val 80308"/>
              </a:avLst>
            </a:prstGeom>
            <a:solidFill>
              <a:schemeClr val="bg1"/>
            </a:solidFill>
            <a:ln w="57150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Futura Medium"/>
                </a:rPr>
                <a:t>YOUR</a:t>
              </a:r>
            </a:p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Futura Medium"/>
                </a:rPr>
                <a:t>BRAND</a:t>
              </a:r>
            </a:p>
          </p:txBody>
        </p:sp>
        <p:sp>
          <p:nvSpPr>
            <p:cNvPr id="10" name="Speech Bubble: Oval 9"/>
            <p:cNvSpPr/>
            <p:nvPr/>
          </p:nvSpPr>
          <p:spPr>
            <a:xfrm>
              <a:off x="2247901" y="3743325"/>
              <a:ext cx="1587326" cy="1014472"/>
            </a:xfrm>
            <a:prstGeom prst="wedgeEllipseCallout">
              <a:avLst>
                <a:gd name="adj1" fmla="val -20192"/>
                <a:gd name="adj2" fmla="val 80308"/>
              </a:avLst>
            </a:prstGeom>
            <a:solidFill>
              <a:schemeClr val="bg1"/>
            </a:solidFill>
            <a:ln w="12382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/>
                </a:rPr>
                <a:t>YOUR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Futura Medium"/>
                </a:rPr>
                <a:t>BRAND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10893" y="4029075"/>
              <a:ext cx="134698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Futura Medium"/>
                </a:rPr>
                <a:t>SOCIAL INFLUENCERS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2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9300"/>
            <a:ext cx="10515600" cy="49958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Categorize an </a:t>
            </a:r>
            <a:r>
              <a:rPr lang="en-US">
                <a:latin typeface="Futura Medium" charset="0"/>
                <a:ea typeface="Futura Medium" charset="0"/>
                <a:cs typeface="Futura Medium" charset="0"/>
              </a:rPr>
              <a:t>Instagram </a:t>
            </a:r>
            <a:r>
              <a:rPr lang="en-US" smtClean="0">
                <a:latin typeface="Futura Medium" charset="0"/>
                <a:ea typeface="Futura Medium" charset="0"/>
                <a:cs typeface="Futura Medium" charset="0"/>
              </a:rPr>
              <a:t>Advocate based </a:t>
            </a: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on their content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835" y="4258987"/>
            <a:ext cx="1981200" cy="181927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36546" y="1565390"/>
            <a:ext cx="6311263" cy="4512872"/>
            <a:chOff x="1074346" y="2098790"/>
            <a:chExt cx="6311263" cy="4512872"/>
          </a:xfrm>
        </p:grpSpPr>
        <p:sp>
          <p:nvSpPr>
            <p:cNvPr id="8" name="Right Arrow 7"/>
            <p:cNvSpPr/>
            <p:nvPr/>
          </p:nvSpPr>
          <p:spPr>
            <a:xfrm>
              <a:off x="2969747" y="4114063"/>
              <a:ext cx="1166648" cy="583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787" y="2362511"/>
              <a:ext cx="1249940" cy="120426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920" y="3756188"/>
              <a:ext cx="1200586" cy="120204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4346" y="5145593"/>
              <a:ext cx="1312091" cy="130283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/>
            <a:srcRect l="27171" r="27373"/>
            <a:stretch/>
          </p:blipFill>
          <p:spPr>
            <a:xfrm>
              <a:off x="4779633" y="5085724"/>
              <a:ext cx="1638300" cy="1525938"/>
            </a:xfrm>
            <a:prstGeom prst="flowChartConnector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21482" y="3583510"/>
              <a:ext cx="3554602" cy="15022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1261" y="2098790"/>
              <a:ext cx="3574348" cy="1510559"/>
            </a:xfrm>
            <a:prstGeom prst="rect">
              <a:avLst/>
            </a:prstGeom>
          </p:spPr>
        </p:pic>
        <p:sp>
          <p:nvSpPr>
            <p:cNvPr id="16" name="Right Arrow 7"/>
            <p:cNvSpPr/>
            <p:nvPr/>
          </p:nvSpPr>
          <p:spPr>
            <a:xfrm>
              <a:off x="2969747" y="2603761"/>
              <a:ext cx="1166648" cy="583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7"/>
            <p:cNvSpPr/>
            <p:nvPr/>
          </p:nvSpPr>
          <p:spPr>
            <a:xfrm>
              <a:off x="2969747" y="5607625"/>
              <a:ext cx="1166648" cy="5833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608026" y="3562056"/>
            <a:ext cx="368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5B9BD5"/>
                </a:solidFill>
              </a:rPr>
              <a:t>.</a:t>
            </a:r>
            <a:endParaRPr lang="en-US" sz="8000" dirty="0">
              <a:solidFill>
                <a:srgbClr val="5B9BD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615737" y="4640241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70AE46"/>
                </a:solidFill>
              </a:rPr>
              <a:t>.</a:t>
            </a:r>
            <a:endParaRPr lang="en-US" sz="8000" dirty="0">
              <a:solidFill>
                <a:srgbClr val="70AE4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9615736" y="4872256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245E91"/>
                </a:solidFill>
              </a:rPr>
              <a:t>.</a:t>
            </a:r>
            <a:endParaRPr lang="en-US" sz="8000" dirty="0">
              <a:solidFill>
                <a:srgbClr val="245E9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9615737" y="4435522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4372C4"/>
                </a:solidFill>
              </a:rPr>
              <a:t>.</a:t>
            </a:r>
            <a:endParaRPr lang="en-US" sz="8000" dirty="0">
              <a:solidFill>
                <a:srgbClr val="4372C4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flipH="1">
            <a:off x="9615737" y="3780432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ED7D31"/>
                </a:solidFill>
              </a:rPr>
              <a:t>.</a:t>
            </a:r>
            <a:endParaRPr lang="en-US" sz="8000" dirty="0">
              <a:solidFill>
                <a:srgbClr val="ED7D3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9615737" y="3998793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A5A5A5"/>
                </a:solidFill>
              </a:rPr>
              <a:t>.</a:t>
            </a:r>
            <a:endParaRPr lang="en-US" sz="8000" dirty="0">
              <a:solidFill>
                <a:srgbClr val="A5A5A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9615737" y="4217154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9966"/>
                </a:solidFill>
              </a:rPr>
              <a:t>.</a:t>
            </a:r>
            <a:endParaRPr lang="en-US" sz="8000" dirty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5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17585" y="448574"/>
            <a:ext cx="10836215" cy="572838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Data extraction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169" y="561454"/>
            <a:ext cx="4225098" cy="16435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707" y="902469"/>
            <a:ext cx="996029" cy="996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95" y="2471608"/>
            <a:ext cx="3099408" cy="2223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12" y="5736731"/>
            <a:ext cx="6701020" cy="593488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121" y="2827334"/>
            <a:ext cx="1599758" cy="1512498"/>
          </a:xfrm>
          <a:prstGeom prst="flowChartConnector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168" y="2416016"/>
            <a:ext cx="2757036" cy="1793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893" y="5082681"/>
            <a:ext cx="3670300" cy="13081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7096125" y="3533775"/>
            <a:ext cx="1156142" cy="95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928842" y="4574950"/>
            <a:ext cx="671858" cy="9004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>
            <a:off x="4076700" y="3533775"/>
            <a:ext cx="1135520" cy="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29159" y="4574950"/>
            <a:ext cx="952998" cy="90040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76700" y="3158879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Futura Medium"/>
              </a:rPr>
              <a:t>Followers</a:t>
            </a:r>
          </a:p>
        </p:txBody>
      </p:sp>
      <p:sp>
        <p:nvSpPr>
          <p:cNvPr id="33" name="TextBox 32"/>
          <p:cNvSpPr txBox="1"/>
          <p:nvPr/>
        </p:nvSpPr>
        <p:spPr>
          <a:xfrm rot="18444975">
            <a:off x="4378094" y="4699693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Futura Medium"/>
              </a:rPr>
              <a:t>Bio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7868" y="3188544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Futura Medium" charset="0"/>
                <a:ea typeface="Futura Medium" charset="0"/>
                <a:cs typeface="Futura Medium" charset="0"/>
              </a:rPr>
              <a:t>Hashtags</a:t>
            </a:r>
            <a:endParaRPr lang="en-US" sz="1400" dirty="0">
              <a:latin typeface="Futura Medium"/>
            </a:endParaRPr>
          </a:p>
        </p:txBody>
      </p:sp>
      <p:sp>
        <p:nvSpPr>
          <p:cNvPr id="35" name="TextBox 34"/>
          <p:cNvSpPr txBox="1"/>
          <p:nvPr/>
        </p:nvSpPr>
        <p:spPr>
          <a:xfrm rot="2629538">
            <a:off x="6942822" y="4711344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Futura Medium"/>
              </a:rPr>
              <a:t>Captions</a:t>
            </a:r>
          </a:p>
        </p:txBody>
      </p:sp>
    </p:spTree>
    <p:extLst>
      <p:ext uri="{BB962C8B-B14F-4D97-AF65-F5344CB8AC3E}">
        <p14:creationId xmlns:p14="http://schemas.microsoft.com/office/powerpoint/2010/main" val="102676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9841" y="1757079"/>
            <a:ext cx="445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Futura Medium" charset="0"/>
                <a:ea typeface="Futura Medium" charset="0"/>
                <a:cs typeface="Futura Medium" charset="0"/>
              </a:rPr>
              <a:t>Bio, Captions, &amp; Hashtags</a:t>
            </a:r>
            <a:r>
              <a:rPr lang="is-IS" sz="2400" dirty="0">
                <a:latin typeface="Futura Medium" charset="0"/>
                <a:ea typeface="Futura Medium" charset="0"/>
                <a:cs typeface="Futura Medium" charset="0"/>
              </a:rPr>
              <a:t>…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9842" y="592429"/>
            <a:ext cx="9107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Futura Medium" charset="0"/>
                <a:ea typeface="Futura Medium" charset="0"/>
                <a:cs typeface="Futura Medium" charset="0"/>
              </a:rPr>
              <a:t>NLP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3" y="4830073"/>
            <a:ext cx="4449421" cy="460799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83" y="2285034"/>
            <a:ext cx="1967726" cy="12800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83" y="3660144"/>
            <a:ext cx="2944607" cy="10494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841" y="2580764"/>
            <a:ext cx="18159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>
              <a:latin typeface="Futura Medium" charset="0"/>
              <a:ea typeface="Futura Medium" charset="0"/>
              <a:cs typeface="Futura Medium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600" dirty="0">
                <a:latin typeface="Futura Medium" charset="0"/>
                <a:ea typeface="Futura Medium" charset="0"/>
                <a:cs typeface="Futura Medium" charset="0"/>
              </a:rPr>
              <a:t>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424622" y="2659608"/>
            <a:ext cx="2073497" cy="6122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TF-IDF &amp; K-means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611271" y="617998"/>
            <a:ext cx="6299315" cy="5567571"/>
            <a:chOff x="602827" y="782236"/>
            <a:chExt cx="6299315" cy="556757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/>
            <a:srcRect l="2576" r="3209"/>
            <a:stretch/>
          </p:blipFill>
          <p:spPr>
            <a:xfrm>
              <a:off x="1306021" y="1650874"/>
              <a:ext cx="1532346" cy="1515394"/>
            </a:xfrm>
            <a:prstGeom prst="flowChartConnector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t="2877" r="6708" b="2392"/>
            <a:stretch/>
          </p:blipFill>
          <p:spPr>
            <a:xfrm>
              <a:off x="3014718" y="782236"/>
              <a:ext cx="1571496" cy="1556824"/>
            </a:xfrm>
            <a:prstGeom prst="flowChartConnector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t="1" r="3885" b="2590"/>
            <a:stretch/>
          </p:blipFill>
          <p:spPr>
            <a:xfrm>
              <a:off x="4728378" y="1584508"/>
              <a:ext cx="1627363" cy="1596948"/>
            </a:xfrm>
            <a:prstGeom prst="flowChartConnector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/>
            <a:srcRect t="3142" r="4593" b="2618"/>
            <a:stretch/>
          </p:blipFill>
          <p:spPr>
            <a:xfrm>
              <a:off x="602827" y="3314373"/>
              <a:ext cx="1592843" cy="1593003"/>
            </a:xfrm>
            <a:prstGeom prst="flowChartConnector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9"/>
            <a:srcRect l="-1" t="2394" r="9349" b="2342"/>
            <a:stretch/>
          </p:blipFill>
          <p:spPr>
            <a:xfrm>
              <a:off x="2072194" y="4752596"/>
              <a:ext cx="1576639" cy="1597211"/>
            </a:xfrm>
            <a:prstGeom prst="flowChartConnector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/>
            <a:srcRect r="8110" b="2364"/>
            <a:stretch/>
          </p:blipFill>
          <p:spPr>
            <a:xfrm>
              <a:off x="4094904" y="4752596"/>
              <a:ext cx="1581150" cy="1593003"/>
            </a:xfrm>
            <a:prstGeom prst="flowChartConnector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1"/>
            <a:srcRect r="9063"/>
            <a:stretch/>
          </p:blipFill>
          <p:spPr>
            <a:xfrm>
              <a:off x="5271213" y="3324971"/>
              <a:ext cx="1630929" cy="1569281"/>
            </a:xfrm>
            <a:prstGeom prst="flowChartConnector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656102" y="3560883"/>
              <a:ext cx="24170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latin typeface="Futura Medium"/>
                </a:rPr>
                <a:t>CLUSTERS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2576" r="3209"/>
            <a:stretch/>
          </p:blipFill>
          <p:spPr>
            <a:xfrm>
              <a:off x="1306021" y="1601672"/>
              <a:ext cx="1532346" cy="1515394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57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50595"/>
              </p:ext>
            </p:extLst>
          </p:nvPr>
        </p:nvGraphicFramePr>
        <p:xfrm>
          <a:off x="820815" y="1196125"/>
          <a:ext cx="10906126" cy="1716228"/>
        </p:xfrm>
        <a:graphic>
          <a:graphicData uri="http://schemas.openxmlformats.org/drawingml/2006/table">
            <a:tbl>
              <a:tblPr/>
              <a:tblGrid>
                <a:gridCol w="15678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101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66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044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551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70593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91775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82426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860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User</a:t>
                      </a:r>
                    </a:p>
                  </a:txBody>
                  <a:tcPr marL="12685" marR="12685" marT="126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Food/Eating/Cooking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Heath/Fitness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Beauty/Makeup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Interiors/Decor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Fashion/Style/Accessories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Lifestyle/Family/Art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Travel/Nature/Photography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ryanbaccari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0.40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0.10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0.04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97.10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1.75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kalejunkie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81.89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2.38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0.56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3.56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8.58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2.42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sbdunkscarl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1.27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4.02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0.68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0.50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4.13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16.42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72.99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ashleysdecorspace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_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1.65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3.36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0.98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63.79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7.74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16.65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5.82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6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theaestheticsedit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2.31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5.37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49.19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1.29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11.17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23.29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7.38</a:t>
                      </a:r>
                    </a:p>
                  </a:txBody>
                  <a:tcPr marL="12594" marR="12594" marT="1259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20815" y="792986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utura Medium" charset="0"/>
                <a:ea typeface="Futura Medium" charset="0"/>
                <a:cs typeface="Futura Medium" charset="0"/>
              </a:rPr>
              <a:t>Model output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80" y="3803410"/>
            <a:ext cx="1981200" cy="1819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845" y="3143251"/>
            <a:ext cx="8536483" cy="30934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22" y="3143251"/>
            <a:ext cx="8511616" cy="3084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492905" y="4408226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245E91"/>
                </a:solidFill>
              </a:rPr>
              <a:t>.</a:t>
            </a:r>
            <a:endParaRPr lang="en-US" sz="8000" dirty="0">
              <a:solidFill>
                <a:srgbClr val="245E9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9495180" y="4192137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70AE46"/>
                </a:solidFill>
              </a:rPr>
              <a:t>.</a:t>
            </a:r>
            <a:endParaRPr lang="en-US" sz="8000" dirty="0">
              <a:solidFill>
                <a:srgbClr val="70AE4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9495179" y="3987419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4372C4"/>
                </a:solidFill>
              </a:rPr>
              <a:t>.</a:t>
            </a:r>
            <a:endParaRPr lang="en-US" sz="8000" dirty="0">
              <a:solidFill>
                <a:srgbClr val="4372C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flipH="1">
            <a:off x="9481533" y="3769054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9966"/>
                </a:solidFill>
              </a:rPr>
              <a:t>.</a:t>
            </a:r>
            <a:endParaRPr lang="en-US" sz="8000" dirty="0">
              <a:solidFill>
                <a:srgbClr val="FF996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9481529" y="3345973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ED7D31"/>
                </a:solidFill>
              </a:rPr>
              <a:t>.</a:t>
            </a:r>
            <a:endParaRPr lang="en-US" sz="8000" dirty="0">
              <a:solidFill>
                <a:srgbClr val="ED7D3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9481532" y="3564338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A5A5A5"/>
                </a:solidFill>
              </a:rPr>
              <a:t>.</a:t>
            </a:r>
            <a:endParaRPr lang="en-US" sz="8000" dirty="0">
              <a:solidFill>
                <a:srgbClr val="A5A5A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flipH="1">
            <a:off x="9481529" y="3127608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5B9BD5"/>
                </a:solidFill>
              </a:rPr>
              <a:t>.</a:t>
            </a:r>
            <a:endParaRPr lang="en-US" sz="8000" dirty="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825500"/>
            <a:ext cx="8178800" cy="520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27970" y="456168"/>
            <a:ext cx="10095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Futura Medium" charset="0"/>
                <a:ea typeface="Futura Medium" charset="0"/>
                <a:cs typeface="Futura Medium" charset="0"/>
              </a:rPr>
              <a:t>Instagram in 2D world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5832" y="4476464"/>
            <a:ext cx="477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432FD"/>
                </a:solidFill>
              </a:rPr>
              <a:t>.</a:t>
            </a:r>
            <a:endParaRPr lang="en-US" sz="8000" dirty="0">
              <a:solidFill>
                <a:srgbClr val="0432FD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2723597" y="4708482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008000"/>
                </a:solidFill>
              </a:rPr>
              <a:t>.</a:t>
            </a:r>
            <a:endParaRPr lang="en-US" sz="8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2723601" y="4940490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2600"/>
                </a:solidFill>
              </a:rPr>
              <a:t>.</a:t>
            </a:r>
            <a:endParaRPr lang="en-US" sz="8000" dirty="0">
              <a:solidFill>
                <a:srgbClr val="FF2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4975485" y="4476466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A72724"/>
                </a:solidFill>
              </a:rPr>
              <a:t>.</a:t>
            </a:r>
            <a:endParaRPr lang="en-US" sz="8000" dirty="0">
              <a:solidFill>
                <a:srgbClr val="A7272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4975487" y="4708481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811B81"/>
                </a:solidFill>
              </a:rPr>
              <a:t>.</a:t>
            </a:r>
            <a:endParaRPr lang="en-US" sz="8000" dirty="0">
              <a:solidFill>
                <a:srgbClr val="811B8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flipH="1">
            <a:off x="7623159" y="4476466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DDDDDD"/>
                </a:solidFill>
              </a:rPr>
              <a:t>.</a:t>
            </a:r>
            <a:endParaRPr lang="en-US" sz="8000" dirty="0">
              <a:solidFill>
                <a:srgbClr val="DDDDD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7623161" y="4722130"/>
            <a:ext cx="66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A500"/>
                </a:solidFill>
              </a:rPr>
              <a:t>.</a:t>
            </a:r>
            <a:endParaRPr lang="en-US" sz="8000" dirty="0">
              <a:solidFill>
                <a:srgbClr val="FFA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2591" y="2180313"/>
            <a:ext cx="7137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  <a:p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  <a:p>
            <a:r>
              <a:rPr lang="en-US" sz="2800" dirty="0">
                <a:latin typeface="Futura Medium" charset="0"/>
                <a:ea typeface="Futura Medium" charset="0"/>
                <a:cs typeface="Futura Medium" charset="0"/>
              </a:rPr>
              <a:t>PJ Shetty</a:t>
            </a:r>
          </a:p>
          <a:p>
            <a:r>
              <a:rPr lang="en-US" sz="2800" dirty="0">
                <a:latin typeface="Futura Medium" charset="0"/>
                <a:ea typeface="Futura Medium" charset="0"/>
                <a:cs typeface="Futura Medium" charset="0"/>
                <a:hlinkClick r:id="rId2"/>
              </a:rPr>
              <a:t>prabhanjan.shetty@gmail.com</a:t>
            </a:r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  <a:p>
            <a:endParaRPr lang="en-US" sz="2800" dirty="0">
              <a:hlinkClick r:id="rId3"/>
            </a:endParaRPr>
          </a:p>
          <a:p>
            <a:r>
              <a:rPr lang="en-US" sz="2800" dirty="0">
                <a:hlinkClick r:id="rId3"/>
              </a:rPr>
              <a:t>https://www.linkedin.com/in/shettypj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github.com/pshetty44/Admass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pic>
        <p:nvPicPr>
          <p:cNvPr id="4" name="Picture 2" descr="http://www.admassinc.com/uploads/8/1/9/0/81907456/146539884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591" y="873836"/>
            <a:ext cx="3161209" cy="130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4081" y="1142610"/>
            <a:ext cx="768928" cy="7689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99200" y="955744"/>
                <a:ext cx="934871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0" y="955744"/>
                <a:ext cx="934871" cy="10156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1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7845</TotalTime>
  <Words>147</Words>
  <Application>Microsoft Macintosh PowerPoint</Application>
  <PresentationFormat>Widescreen</PresentationFormat>
  <Paragraphs>104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Cambria Math</vt:lpstr>
      <vt:lpstr>Futura Medium</vt:lpstr>
      <vt:lpstr>Arial</vt:lpstr>
      <vt:lpstr>Office Theme</vt:lpstr>
      <vt:lpstr>Instagram Advocte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Instagram Influencer classifier</dc:title>
  <dc:creator>pj shetty</dc:creator>
  <cp:lastModifiedBy>pj shetty</cp:lastModifiedBy>
  <cp:revision>102</cp:revision>
  <dcterms:created xsi:type="dcterms:W3CDTF">2016-11-07T22:44:59Z</dcterms:created>
  <dcterms:modified xsi:type="dcterms:W3CDTF">2016-11-13T18:17:59Z</dcterms:modified>
</cp:coreProperties>
</file>